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시간대</a:t>
            </a:r>
            <a:r>
              <a:rPr lang="ko-KR" altLang="en-US" b="1" baseline="0" dirty="0">
                <a:solidFill>
                  <a:schemeClr val="bg1"/>
                </a:solidFill>
                <a:latin typeface="+mj-ea"/>
                <a:ea typeface="+mj-ea"/>
              </a:rPr>
              <a:t>별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+mj-ea"/>
              </a:rPr>
            </a:b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권강현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유수현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주진원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</a:t>
            </a:r>
            <a:endParaRPr lang="ko-KR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소개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운영 목표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목표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최종 성과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189464"/>
            <a:ext cx="45719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군인 계급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대통령 달성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악당 캐릭터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최종 보스 짱구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76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  <a:endParaRPr lang="en-US" altLang="ko-KR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학급 인원 수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327825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38781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2834865" y="4632719"/>
            <a:ext cx="5715000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어떤 게임을 할 것인가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4486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행군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출시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2" y="3620685"/>
            <a:ext cx="257542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짱구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단기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0" y="1286853"/>
            <a:ext cx="26390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(40)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3685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짱구 강화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(52)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55395"/>
            <a:ext cx="217798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20926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기존 유저 수 증가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191260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한정적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11568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이벤트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432</Words>
  <Application>Microsoft Office PowerPoint</Application>
  <PresentationFormat>와이드스크린</PresentationFormat>
  <Paragraphs>172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3</cp:revision>
  <dcterms:created xsi:type="dcterms:W3CDTF">2024-06-18T12:20:31Z</dcterms:created>
  <dcterms:modified xsi:type="dcterms:W3CDTF">2024-06-19T18:06:04Z</dcterms:modified>
</cp:coreProperties>
</file>